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8679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Итоги муниципального этапа конкурса профессионального мастерства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«Учитель года-2022».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43998" cy="7858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«Педагог-психолог-2022»-участие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7286676" cy="592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12858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«Всероссийский мастер-класс учителей родного, включая русский, языки-2022».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50"/>
            <a:ext cx="8501122" cy="528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Документы\Саая Н.М\конкурсы заявки\Участие в конкурсах\IMG-1f7d8ea0962149822243d2672587e5ba-V.jpg"/>
          <p:cNvPicPr/>
          <p:nvPr/>
        </p:nvPicPr>
        <p:blipFill>
          <a:blip r:embed="rId2" cstate="print"/>
          <a:srcRect t="15965" r="77030" b="26016"/>
          <a:stretch>
            <a:fillRect/>
          </a:stretch>
        </p:blipFill>
        <p:spPr bwMode="auto">
          <a:xfrm>
            <a:off x="3891171" y="2135529"/>
            <a:ext cx="1361657" cy="258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Саая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Стелла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Эрес-ооловна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номинация «Учитель-дебютант».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5" descr="D:\Документы\Саая Н.М\конкурсы заявки\Участие в конкурсах\IMG-1f7d8ea0962149822243d2672587e5ba-V.jpg"/>
          <p:cNvPicPr>
            <a:picLocks noGrp="1"/>
          </p:cNvPicPr>
          <p:nvPr>
            <p:ph idx="1"/>
          </p:nvPr>
        </p:nvPicPr>
        <p:blipFill>
          <a:blip r:embed="rId2" cstate="print"/>
          <a:srcRect t="15965" r="77030" b="26016"/>
          <a:stretch>
            <a:fillRect/>
          </a:stretch>
        </p:blipFill>
        <p:spPr bwMode="auto">
          <a:xfrm>
            <a:off x="3428991" y="1428737"/>
            <a:ext cx="3286149" cy="489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57950" y="704088"/>
            <a:ext cx="2328850" cy="5082366"/>
          </a:xfrm>
        </p:spPr>
        <p:txBody>
          <a:bodyPr vert="vert270" anchor="t" anchorCtr="1"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Направление: Русский язык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:\Документы\Саая Н.М\конкурсы заявки\Участие в конкурсах\IMG-7b72aa5844705146979e425f2edd30cc-V.jpg"/>
          <p:cNvPicPr>
            <a:picLocks noGrp="1"/>
          </p:cNvPicPr>
          <p:nvPr>
            <p:ph idx="1"/>
          </p:nvPr>
        </p:nvPicPr>
        <p:blipFill>
          <a:blip r:embed="rId2" cstate="print"/>
          <a:srcRect l="5138" t="13497" r="1680" b="10793"/>
          <a:stretch>
            <a:fillRect/>
          </a:stretch>
        </p:blipFill>
        <p:spPr bwMode="auto">
          <a:xfrm>
            <a:off x="142844" y="0"/>
            <a:ext cx="607223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«Педагог-мужчина- «Наставник». 3 место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71543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64307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«Учитель года-2022»- 3 место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Саая Алёна Александровна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738" r="9493" b="17142"/>
          <a:stretch>
            <a:fillRect/>
          </a:stretch>
        </p:blipFill>
        <p:spPr bwMode="auto">
          <a:xfrm>
            <a:off x="2357423" y="2143116"/>
            <a:ext cx="407196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305800" cy="37862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Приказ №90 от 24 февраля 2020г.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«Об итогах муниципальных этапов конкурсов педагогического и профессионального мастерства-2022г.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43702" y="0"/>
            <a:ext cx="2043098" cy="585789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«Лучший учитель математики»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0"/>
            <a:ext cx="550072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«Молодой специалист-2022»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785794"/>
            <a:ext cx="5429287" cy="607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место Саая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Анай-Хаак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Орлановна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7929618" cy="585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9293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«Воспитать человека-2022»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25"/>
            <a:ext cx="8429684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Саая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Хорагай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Михайловна – 3 место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3000"/>
            <a:ext cx="8429684" cy="55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</TotalTime>
  <Words>69</Words>
  <Application>Microsoft Office PowerPoint</Application>
  <PresentationFormat>Экран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Итоги муниципального этапа конкурса профессионального мастерства  «Учитель года-2022».</vt:lpstr>
      <vt:lpstr>   Приказ №90 от 24 февраля 2020г.  «Об итогах муниципальных этапов конкурсов педагогического и профессионального мастерства-2022г.</vt:lpstr>
      <vt:lpstr>«Лучший учитель математики»</vt:lpstr>
      <vt:lpstr>«Молодой специалист-2022»</vt:lpstr>
      <vt:lpstr>2 место Саая Анай-Хаак Орлановна</vt:lpstr>
      <vt:lpstr>Слайд 6</vt:lpstr>
      <vt:lpstr>«Воспитать человека-2022»</vt:lpstr>
      <vt:lpstr>Саая Хорагай Михайловна – 3 место</vt:lpstr>
      <vt:lpstr>Слайд 9</vt:lpstr>
      <vt:lpstr>«Педагог-психолог-2022»-участие</vt:lpstr>
      <vt:lpstr>«Всероссийский мастер-класс учителей родного, включая русский, языки-2022».</vt:lpstr>
      <vt:lpstr>Слайд 12</vt:lpstr>
      <vt:lpstr>Саая Стелла Эрес-ооловна- номинация «Учитель-дебютант».</vt:lpstr>
      <vt:lpstr>Направление: Русский язык</vt:lpstr>
      <vt:lpstr>«Педагог-мужчина- «Наставник». 3 место</vt:lpstr>
      <vt:lpstr>«Учитель года-2022»- 3 место Саая Алёна Александровна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муниципального этапа конкурса профессионального мастерства  «Учитель года-2022».</dc:title>
  <dc:creator>Admin</dc:creator>
  <cp:lastModifiedBy>Admin</cp:lastModifiedBy>
  <cp:revision>14</cp:revision>
  <dcterms:created xsi:type="dcterms:W3CDTF">2022-03-15T06:50:29Z</dcterms:created>
  <dcterms:modified xsi:type="dcterms:W3CDTF">2022-03-29T04:12:34Z</dcterms:modified>
</cp:coreProperties>
</file>